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7" r:id="rId4"/>
  </p:sldMasterIdLst>
  <p:notesMasterIdLst>
    <p:notesMasterId r:id="rId15"/>
  </p:notesMasterIdLst>
  <p:handoutMasterIdLst>
    <p:handoutMasterId r:id="rId16"/>
  </p:handoutMasterIdLst>
  <p:sldIdLst>
    <p:sldId id="1866" r:id="rId5"/>
    <p:sldId id="1865" r:id="rId6"/>
    <p:sldId id="290" r:id="rId7"/>
    <p:sldId id="340" r:id="rId8"/>
    <p:sldId id="1867" r:id="rId9"/>
    <p:sldId id="1868" r:id="rId10"/>
    <p:sldId id="343" r:id="rId11"/>
    <p:sldId id="346" r:id="rId12"/>
    <p:sldId id="342" r:id="rId13"/>
    <p:sldId id="1869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t 1" id="{1CA46CF7-019E-4A07-AEE4-E178E9B912FC}">
          <p14:sldIdLst>
            <p14:sldId id="1866"/>
            <p14:sldId id="1865"/>
            <p14:sldId id="290"/>
            <p14:sldId id="340"/>
            <p14:sldId id="1867"/>
            <p14:sldId id="1868"/>
            <p14:sldId id="343"/>
            <p14:sldId id="346"/>
            <p14:sldId id="342"/>
            <p14:sldId id="18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25"/>
    <a:srgbClr val="007788"/>
    <a:srgbClr val="297C2A"/>
    <a:srgbClr val="FE4387"/>
    <a:srgbClr val="F69000"/>
    <a:srgbClr val="01C2D1"/>
    <a:srgbClr val="D6D734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94641" autoAdjust="0"/>
  </p:normalViewPr>
  <p:slideViewPr>
    <p:cSldViewPr snapToGrid="0">
      <p:cViewPr varScale="1">
        <p:scale>
          <a:sx n="68" d="100"/>
          <a:sy n="68" d="100"/>
        </p:scale>
        <p:origin x="930" y="48"/>
      </p:cViewPr>
      <p:guideLst>
        <p:guide orient="horz" pos="2184"/>
        <p:guide pos="552"/>
        <p:guide pos="7200"/>
        <p:guide pos="4368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E63EFB-A45E-45D2-917C-2262C9B2BC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B3576-EAA7-4886-8787-F094B8D8E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40A2C-D4F8-447C-8646-65B623846323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69D18-8FB0-418D-B70C-328BCC812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3EAB1-782C-4544-A059-833371A45B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E8B11-E9E4-46BC-B69D-DFCBD15173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14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2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5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85E68BF-F949-4200-A94B-5416B99C08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FB582FB-8BE3-4119-9656-97950D1F7D3A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23DD503-A0BB-4EB1-BDFA-0F7CC1C53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5ECD2735-158D-46DF-BA59-439D0A7B9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1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B232B5C-3440-476E-8989-5656354CD7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19FBC0F-EB73-4F20-8D96-AD8E4E3F7EE0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B4B9873-137C-41AB-8F3D-41B6DC335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F273A041-3239-4C22-836A-1ABAD38D2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5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6F84C0F7-3EC4-40B4-A788-26519EB73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2934FA1-FA36-497A-AA80-0A579446FE5D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FC77067-A2FE-469E-8C84-D2EFF8A041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552D3620-89C4-4BF6-9D36-0F71587FB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1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CA1C199-C70A-4AAC-83A3-693B952249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F1B3993-CF98-41BC-BAAF-5068CA53B4C2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07C9EDC-F1A3-44AF-B2D1-337312E18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858C44CD-CF46-4354-BAC1-F68DBAF2D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7BB9467-FAF5-4367-91AB-764476C66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E08BFA9-1B63-42DD-B33E-6AB29290EBF0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DC85563-A389-4ABA-B2F0-E73479A23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F99A6911-587E-40B6-A398-7501F8F0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8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FA415FA-D077-4CB7-8CBC-8F39C7C51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0480" y="2770632"/>
            <a:ext cx="7443216" cy="1325563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484D66F-7657-44F5-BAE9-F676B76CB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0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pic>
        <p:nvPicPr>
          <p:cNvPr id="6" name="Graphic 5" hidden="1">
            <a:extLst>
              <a:ext uri="{FF2B5EF4-FFF2-40B4-BE49-F238E27FC236}">
                <a16:creationId xmlns:a16="http://schemas.microsoft.com/office/drawing/2014/main" id="{1979441F-BDF5-41C8-933A-7E284F670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52905"/>
            <a:ext cx="12192000" cy="8572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4C7544D-BD57-4504-AC5A-951E353C24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833855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066358F-3531-4B96-B041-02BD18401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33855"/>
            <a:ext cx="1219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E4664-9EEE-4A2F-B223-5F295C6B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4"/>
            <a:ext cx="10667999" cy="646332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1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1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639E2D27-86DA-418C-85F6-2006E135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6504CA7E-B13C-4F55-932A-CEAB59C0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9DAD946-3863-4F4E-A5A4-056F789B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C2222-9C3A-45D1-82AD-9D8B74D50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34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2624" y="715962"/>
            <a:ext cx="4227375" cy="4727907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4D0D78-72DF-43BD-8B4F-DE52DA01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FD71A9-C105-43A7-88DA-9FFC5174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00750"/>
            <a:ext cx="12192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74AC9B3-247D-45E3-9C91-C248ADAFB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00750"/>
            <a:ext cx="12192000" cy="8572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295CA-882D-4533-80DA-6D6EA012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aphic 7" hidden="1">
            <a:extLst>
              <a:ext uri="{FF2B5EF4-FFF2-40B4-BE49-F238E27FC236}">
                <a16:creationId xmlns:a16="http://schemas.microsoft.com/office/drawing/2014/main" id="{606CCDFE-8488-471E-A2E2-3C7504F25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3874" y="0"/>
            <a:ext cx="355812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7A9776-2781-49A6-AD44-CE45C0543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FE0FB-930A-4056-8430-A6353A5D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Graphic 7" hidden="1">
            <a:extLst>
              <a:ext uri="{FF2B5EF4-FFF2-40B4-BE49-F238E27FC236}">
                <a16:creationId xmlns:a16="http://schemas.microsoft.com/office/drawing/2014/main" id="{606CCDFE-8488-471E-A2E2-3C7504F25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3874" y="0"/>
            <a:ext cx="355812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A7A9776-2781-49A6-AD44-CE45C0543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FE0FB-930A-4056-8430-A6353A5D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Graphic 12" hidden="1">
            <a:extLst>
              <a:ext uri="{FF2B5EF4-FFF2-40B4-BE49-F238E27FC236}">
                <a16:creationId xmlns:a16="http://schemas.microsoft.com/office/drawing/2014/main" id="{8393C3A4-D09E-47EB-B9F0-C1DDDEB3B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10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29B5F1-1C12-4A1B-A83C-BFE17D26D9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E947-C679-46EB-896A-20E35578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tx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Graphic 12" hidden="1">
            <a:extLst>
              <a:ext uri="{FF2B5EF4-FFF2-40B4-BE49-F238E27FC236}">
                <a16:creationId xmlns:a16="http://schemas.microsoft.com/office/drawing/2014/main" id="{8393C3A4-D09E-47EB-B9F0-C1DDDEB3B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0"/>
            <a:ext cx="3810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29B5F1-1C12-4A1B-A83C-BFE17D26D9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E947-C679-46EB-896A-20E35578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accent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EE98737-74D2-46C7-8655-74871A420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1248"/>
            <a:ext cx="12192000" cy="4286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46B861-BC3C-4898-95DE-944AB0875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0659"/>
            <a:ext cx="12192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16" userDrawn="1">
          <p15:clr>
            <a:srgbClr val="5ACBF0"/>
          </p15:clr>
        </p15:guide>
        <p15:guide id="4" orient="horz" pos="1560" userDrawn="1">
          <p15:clr>
            <a:srgbClr val="5ACBF0"/>
          </p15:clr>
        </p15:guide>
        <p15:guide id="5" orient="horz" pos="39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75104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FBE5B2-2D6A-4DC6-9944-CF3D7EC50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1248"/>
            <a:ext cx="12192000" cy="4286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9407BD0-C2EE-44A7-8749-433953FD1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0659"/>
            <a:ext cx="12192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" userDrawn="1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16" userDrawn="1">
          <p15:clr>
            <a:srgbClr val="5ACBF0"/>
          </p15:clr>
        </p15:guide>
        <p15:guide id="4" orient="horz" pos="4128" userDrawn="1">
          <p15:clr>
            <a:srgbClr val="5ACBF0"/>
          </p15:clr>
        </p15:guide>
        <p15:guide id="5" orient="horz" pos="39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2/5/2021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5586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9" r:id="rId5"/>
    <p:sldLayoutId id="2147483730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QRiDCxfyw-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n.wikipedia.org/wiki/The_Ellen_DeGeneres_Show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BS_(U.S._TV_channel)" TargetMode="External"/><Relationship Id="rId7" Type="http://schemas.openxmlformats.org/officeDocument/2006/relationships/hyperlink" Target="https://en.wikipedia.org/wiki/Ride_Along_(film)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en.wikipedia.org/wiki/Yo_Gotti" TargetMode="External"/><Relationship Id="rId5" Type="http://schemas.openxmlformats.org/officeDocument/2006/relationships/hyperlink" Target="https://en.wikipedia.org/wiki/Happy_Feet_2" TargetMode="External"/><Relationship Id="rId4" Type="http://schemas.openxmlformats.org/officeDocument/2006/relationships/hyperlink" Target="https://en.wikipedia.org/wiki/Are_We_There_Yet%3F_(TV_series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Haunted_Hathaway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hyperlink" Target="https://en.wikipedia.org/wiki/Nickelodeon_Kids%27_Choice_Award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howtime_(TV_network)" TargetMode="External"/><Relationship Id="rId3" Type="http://schemas.openxmlformats.org/officeDocument/2006/relationships/hyperlink" Target="https://en.wikipedia.org/wiki/Hey_Arnold!:_The_Jungle_Movie" TargetMode="External"/><Relationship Id="rId7" Type="http://schemas.openxmlformats.org/officeDocument/2006/relationships/hyperlink" Target="https://en.wikipedia.org/wiki/Fear_Street_(film)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n.wikipedia.org/wiki/Rim_of_the_World" TargetMode="External"/><Relationship Id="rId5" Type="http://schemas.openxmlformats.org/officeDocument/2006/relationships/hyperlink" Target="https://en.wikipedia.org/wiki/Netflix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en.wikipedia.org/wiki/Transformers:_The_Last_Knight" TargetMode="External"/><Relationship Id="rId9" Type="http://schemas.openxmlformats.org/officeDocument/2006/relationships/hyperlink" Target="https://en.wikipedia.org/wiki/Your_Honor_(American_TV_series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CD43E4E-746B-4369-A299-A4473297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76946"/>
            <a:ext cx="6477000" cy="1189038"/>
          </a:xfrm>
        </p:spPr>
        <p:txBody>
          <a:bodyPr/>
          <a:lstStyle/>
          <a:p>
            <a:r>
              <a:rPr lang="en-US" dirty="0"/>
              <a:t>Rosalind Blake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217AB7-604F-4A73-B579-28F045848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5779158"/>
            <a:ext cx="6477000" cy="3648221"/>
          </a:xfrm>
        </p:spPr>
        <p:txBody>
          <a:bodyPr/>
          <a:lstStyle/>
          <a:p>
            <a:r>
              <a:rPr lang="en-US" dirty="0"/>
              <a:t>Instructional Facilitator</a:t>
            </a:r>
          </a:p>
        </p:txBody>
      </p:sp>
      <p:pic>
        <p:nvPicPr>
          <p:cNvPr id="2" name="WIN_20210205_19_57_55_Pro">
            <a:hlinkClick r:id="" action="ppaction://media"/>
            <a:extLst>
              <a:ext uri="{FF2B5EF4-FFF2-40B4-BE49-F238E27FC236}">
                <a16:creationId xmlns:a16="http://schemas.microsoft.com/office/drawing/2014/main" id="{45EBA42A-E8BC-4CF5-A587-0E4F7C01A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63" y="371034"/>
            <a:ext cx="7455877" cy="41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900E37A-0FF5-4EB0-858A-584DD4C5E7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61772" y="1743514"/>
            <a:ext cx="7979508" cy="4488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1CB09D-219D-4259-9D44-92DD5C9AF5DA}"/>
              </a:ext>
            </a:extLst>
          </p:cNvPr>
          <p:cNvSpPr/>
          <p:nvPr/>
        </p:nvSpPr>
        <p:spPr>
          <a:xfrm>
            <a:off x="351692" y="497953"/>
            <a:ext cx="11732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time permits, this is a 3 ½ minute clip of Benjamin Flores, Jr.-- Lil' P-Nut.</a:t>
            </a:r>
          </a:p>
        </p:txBody>
      </p:sp>
    </p:spTree>
    <p:extLst>
      <p:ext uri="{BB962C8B-B14F-4D97-AF65-F5344CB8AC3E}">
        <p14:creationId xmlns:p14="http://schemas.microsoft.com/office/powerpoint/2010/main" val="37059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A7E8EA-FF4D-4A68-97F9-3EBE97F7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381" y="1111349"/>
            <a:ext cx="9682619" cy="447892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3"/>
                </a:solidFill>
              </a:rPr>
              <a:t>Black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accent2"/>
                </a:solidFill>
              </a:rPr>
              <a:t>History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accent5"/>
                </a:solidFill>
              </a:rPr>
              <a:t>Month</a:t>
            </a: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br>
              <a:rPr lang="en-US" sz="4800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Benjamin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Christopher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Flores</a:t>
            </a:r>
            <a:r>
              <a:rPr lang="en-US" dirty="0"/>
              <a:t> </a:t>
            </a:r>
            <a:r>
              <a:rPr lang="en-US" dirty="0">
                <a:solidFill>
                  <a:schemeClr val="accent3"/>
                </a:solidFill>
              </a:rPr>
              <a:t>Jr.</a:t>
            </a:r>
            <a:endParaRPr lang="en-US" sz="4800" dirty="0">
              <a:solidFill>
                <a:schemeClr val="accent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F114FB-D8BC-40C2-8890-42B0C4125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F419A-1560-4EE1-8F68-07DFC260D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" r="9091" b="443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C7F873-35A9-4C8E-A75E-C62E289405ED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Benjamin Christopher Flores Jr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2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7">
            <a:extLst>
              <a:ext uri="{FF2B5EF4-FFF2-40B4-BE49-F238E27FC236}">
                <a16:creationId xmlns:a16="http://schemas.microsoft.com/office/drawing/2014/main" id="{F6F2D560-3661-4106-A550-121E1F8C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5729" y="959661"/>
            <a:ext cx="739960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4400" b="1" dirty="0"/>
              <a:t>Benjamin Christopher Flores Jr. was born July 23, 2002, in Memphis, Tennessee. Also known as Lil' P-Nut, Flores is an American child actor and rapper.</a:t>
            </a:r>
            <a:endParaRPr lang="en-GB" altLang="en-US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0DFDB-0607-4600-9C55-A3B755233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46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0B166-1104-4D2D-9181-AEE4EE25B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0447" y="857248"/>
            <a:ext cx="7508045" cy="547321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 first became known to a wider audience after he was interviewed by the local Memphis Fox 13 television station at age 7.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that interview, he appeared on 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tooltip="The Ellen DeGeneres Show"/>
              </a:rPr>
              <a:t>The Ellen DeGeneres Show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where he performed his first rap single as Lil' P-Nut, "You Might Be the One for Me"; it was released on September 25, 2010.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A4393-6970-464F-A5F0-FC3E74E2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0" y="857249"/>
            <a:ext cx="3794944" cy="50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7C949-174C-43B4-BAAD-F76691C7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" y="1530301"/>
            <a:ext cx="6100689" cy="3431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12228-8C49-45F4-8770-275AB8725288}"/>
              </a:ext>
            </a:extLst>
          </p:cNvPr>
          <p:cNvSpPr/>
          <p:nvPr/>
        </p:nvSpPr>
        <p:spPr>
          <a:xfrm>
            <a:off x="6499274" y="428178"/>
            <a:ext cx="53551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 appeared in an episode of the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TBS (U.S. TV channel)"/>
              </a:rPr>
              <a:t>TBS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sitcom 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Are We There Yet? (TV series)"/>
              </a:rPr>
              <a:t>Are We There Yet?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played Atticus the rapping penguin in the animated film 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tooltip="Happy Feet 2"/>
              </a:rPr>
              <a:t>Happy Feet 2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 2011. He made a cameo appearance in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Yo Gotti"/>
              </a:rPr>
              <a:t>Yo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Yo Gotti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Yo Gotti"/>
              </a:rPr>
              <a:t>Gotti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's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music video for "Look In The Mirror". Flores appeared in the film 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tooltip="Ride Along (film)"/>
              </a:rPr>
              <a:t>Ride Along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which was released in January 2014.</a:t>
            </a:r>
          </a:p>
        </p:txBody>
      </p:sp>
    </p:spTree>
    <p:extLst>
      <p:ext uri="{BB962C8B-B14F-4D97-AF65-F5344CB8AC3E}">
        <p14:creationId xmlns:p14="http://schemas.microsoft.com/office/powerpoint/2010/main" val="40072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7">
            <a:extLst>
              <a:ext uri="{FF2B5EF4-FFF2-40B4-BE49-F238E27FC236}">
                <a16:creationId xmlns:a16="http://schemas.microsoft.com/office/drawing/2014/main" id="{9DA7816F-A7B4-4FAD-9286-045921378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766" y="938687"/>
            <a:ext cx="790047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dirty="0"/>
              <a:t>In 2013 Flores was cast in a starring role on the Nickelodeon television series </a:t>
            </a:r>
            <a:r>
              <a:rPr lang="en-US" sz="3200" i="1" dirty="0">
                <a:hlinkClick r:id="rId3" tooltip="The Haunted Hathaways"/>
              </a:rPr>
              <a:t>The Haunted </a:t>
            </a:r>
            <a:r>
              <a:rPr lang="en-US" sz="3200" i="1" dirty="0" err="1">
                <a:hlinkClick r:id="rId3" tooltip="The Haunted Hathaways"/>
              </a:rPr>
              <a:t>Hathaways</a:t>
            </a:r>
            <a:r>
              <a:rPr lang="en-US" sz="3200" dirty="0"/>
              <a:t>, playing Louie, a young ghost that resides in the same house with a living family called the </a:t>
            </a:r>
            <a:r>
              <a:rPr lang="en-US" sz="3200" dirty="0" err="1"/>
              <a:t>Hathaways</a:t>
            </a:r>
            <a:r>
              <a:rPr lang="en-US" sz="3200" dirty="0"/>
              <a:t>. He was nominated for Favorite TV Actor at the </a:t>
            </a:r>
            <a:r>
              <a:rPr lang="en-US" sz="3200" i="1" dirty="0">
                <a:hlinkClick r:id="rId4" tooltip="Nickelodeon Kids' Choice Awards"/>
              </a:rPr>
              <a:t>Nickelodeon Kids' Choice Awards</a:t>
            </a:r>
            <a:r>
              <a:rPr lang="en-US" sz="3200" dirty="0"/>
              <a:t> in 2014 and 2015 for his role on </a:t>
            </a:r>
            <a:r>
              <a:rPr lang="en-US" sz="3200" i="1" dirty="0"/>
              <a:t>The Haunted </a:t>
            </a:r>
            <a:r>
              <a:rPr lang="en-US" sz="3200" i="1" dirty="0" err="1"/>
              <a:t>Hathaways</a:t>
            </a:r>
            <a:r>
              <a:rPr lang="en-US" sz="3200" dirty="0"/>
              <a:t>.</a:t>
            </a:r>
            <a:endParaRPr lang="en-GB" alt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637B5-AABB-4865-AC65-729A34B8F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60" y="258127"/>
            <a:ext cx="38100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923266-326B-412B-90E6-EFF030DE1CDB}"/>
              </a:ext>
            </a:extLst>
          </p:cNvPr>
          <p:cNvSpPr/>
          <p:nvPr/>
        </p:nvSpPr>
        <p:spPr>
          <a:xfrm>
            <a:off x="7990449" y="1443841"/>
            <a:ext cx="3995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2015, it was announced that Flores would be co-starring in Dan Schneider's newest TV series, Game Shakers, playing the role of Triple G, the son of famous rapper Double G (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Mitchell).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77794-B9EF-4DDE-92AD-D83855696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F9FAF-EC8B-4C62-B276-88E0D1345C2B}"/>
              </a:ext>
            </a:extLst>
          </p:cNvPr>
          <p:cNvSpPr/>
          <p:nvPr/>
        </p:nvSpPr>
        <p:spPr>
          <a:xfrm>
            <a:off x="4135901" y="572352"/>
            <a:ext cx="77090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2016, Flores was announced as the new voice of Gerald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Johanssen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television movie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Hey Arnold!: The Jungle Movie"/>
              </a:rPr>
              <a:t>Hey Arnold!: The Jungle Movie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 2017, he had a role in the fantasy-action film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Transformers: The Last Knight"/>
              </a:rPr>
              <a:t>Transformers: The Last Knight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 2018, Flores was cast in the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tooltip="Netflix"/>
              </a:rPr>
              <a:t>Netflix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film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Rim of the World"/>
              </a:rPr>
              <a:t>Rim of the World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He was cast to play Josh in the upcoming film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tooltip="Fear Street (film)"/>
              </a:rPr>
              <a:t>Fear Street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which is set to be released on Netflix in mid-2021. On October 18, 2019, Flores was cast as Eugene Jones in the upcoming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tooltip="Showtime (TV network)"/>
              </a:rPr>
              <a:t>Showtime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television series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tooltip="Your Honor (American TV series)"/>
              </a:rPr>
              <a:t>Your Honor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GB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12A91-B0E1-4697-ADD5-662415D0D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427" y="23863"/>
            <a:ext cx="3999474" cy="59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0183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4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264653"/>
      </a:accent1>
      <a:accent2>
        <a:srgbClr val="2A9D8F"/>
      </a:accent2>
      <a:accent3>
        <a:srgbClr val="E9C46A"/>
      </a:accent3>
      <a:accent4>
        <a:srgbClr val="F4A261"/>
      </a:accent4>
      <a:accent5>
        <a:srgbClr val="E76F51"/>
      </a:accent5>
      <a:accent6>
        <a:srgbClr val="FFFFFF"/>
      </a:accent6>
      <a:hlink>
        <a:srgbClr val="FFFFFF"/>
      </a:hlink>
      <a:folHlink>
        <a:srgbClr val="FFFFFF"/>
      </a:folHlink>
    </a:clrScheme>
    <a:fontScheme name="Heritage and History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ck History Month_TM10103076_LH_v3" id="{E86A5F8A-205B-415D-8C74-396462BC92B8}" vid="{79A5DEFC-4E78-4059-8A9E-912412732BB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5" ma:contentTypeDescription="Create a new document." ma:contentTypeScope="" ma:versionID="6303841d91754ae9e45eab54773e3b1c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targetNamespace="http://schemas.microsoft.com/office/2006/metadata/properties" ma:root="true" ma:fieldsID="21f069cdc2b493a90fc663fd3b6884b6" ns1:_="" ns2:_="" ns3:_="">
    <xsd:import namespace="http://schemas.microsoft.com/sharepoint/v3"/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1922B-A620-4874-B6A7-81D29E2D0214}">
  <ds:schemaRefs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1CA3B8-CF48-4115-BAF3-126466752E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BA7D27-7677-4220-B6A7-A1C5397C8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tf10103076_win32</Template>
  <TotalTime>0</TotalTime>
  <Words>404</Words>
  <Application>Microsoft Office PowerPoint</Application>
  <PresentationFormat>Widescreen</PresentationFormat>
  <Paragraphs>19</Paragraphs>
  <Slides>10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Tahoma</vt:lpstr>
      <vt:lpstr>Times New Roman</vt:lpstr>
      <vt:lpstr>2_Office Theme</vt:lpstr>
      <vt:lpstr>Rosalind Blake</vt:lpstr>
      <vt:lpstr>Black History Month     Benjamin Christopher Flores Jr.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2021-02-05T20:35:44Z</dcterms:created>
  <dcterms:modified xsi:type="dcterms:W3CDTF">2021-02-06T02:03:05Z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